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315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34603-06E4-42A0-B912-06C6F1C2BD89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ADD90-F690-4583-BEB8-BD3D51BD33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891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34603-06E4-42A0-B912-06C6F1C2BD89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ADD90-F690-4583-BEB8-BD3D51BD33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563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34603-06E4-42A0-B912-06C6F1C2BD89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ADD90-F690-4583-BEB8-BD3D51BD33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806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34603-06E4-42A0-B912-06C6F1C2BD89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ADD90-F690-4583-BEB8-BD3D51BD33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281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34603-06E4-42A0-B912-06C6F1C2BD89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ADD90-F690-4583-BEB8-BD3D51BD33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983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34603-06E4-42A0-B912-06C6F1C2BD89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ADD90-F690-4583-BEB8-BD3D51BD33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5796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34603-06E4-42A0-B912-06C6F1C2BD89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ADD90-F690-4583-BEB8-BD3D51BD33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543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34603-06E4-42A0-B912-06C6F1C2BD89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ADD90-F690-4583-BEB8-BD3D51BD33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577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34603-06E4-42A0-B912-06C6F1C2BD89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ADD90-F690-4583-BEB8-BD3D51BD33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677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34603-06E4-42A0-B912-06C6F1C2BD89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ADD90-F690-4583-BEB8-BD3D51BD33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660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34603-06E4-42A0-B912-06C6F1C2BD89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ADD90-F690-4583-BEB8-BD3D51BD33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849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34603-06E4-42A0-B912-06C6F1C2BD89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ADD90-F690-4583-BEB8-BD3D51BD33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8753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7" y="116632"/>
            <a:ext cx="4464774" cy="922114"/>
          </a:xfrm>
        </p:spPr>
        <p:txBody>
          <a:bodyPr>
            <a:noAutofit/>
          </a:bodyPr>
          <a:lstStyle/>
          <a:p>
            <a:r>
              <a:rPr lang="ru-RU" sz="2800" dirty="0"/>
              <a:t>27.10.17.</a:t>
            </a:r>
            <a:r>
              <a:rPr lang="ru-RU" sz="3600" dirty="0"/>
              <a:t>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200" dirty="0" smtClean="0"/>
              <a:t>«</a:t>
            </a:r>
            <a:r>
              <a:rPr lang="ru-RU" sz="3200" dirty="0"/>
              <a:t>Кадетский авангард»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24744"/>
            <a:ext cx="4482815" cy="2684733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dirty="0"/>
              <a:t>На школьной линейке директор школы вручил  кадетам грамоты за победы в конкурсах и соревнованиях школьного, муниципального и Республиканского уровня и сладкие призы самым активным классам. Также напомнил, что в следующей четверти состоится полуфинал конкурса, где будут суммироваться места классов по учёбе, дисциплинированности, спорту и  дела в детской школьной организации.</a:t>
            </a:r>
          </a:p>
        </p:txBody>
      </p:sp>
      <p:pic>
        <p:nvPicPr>
          <p:cNvPr id="1026" name="Picture 2" descr="D:\Desktop\итоги 1 четверти\IMG_18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3594132"/>
            <a:ext cx="4591335" cy="3060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итоги 1 четверти\IMG_186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0" t="4559" r="30589" b="27059"/>
          <a:stretch/>
        </p:blipFill>
        <p:spPr bwMode="auto">
          <a:xfrm>
            <a:off x="4698410" y="3598868"/>
            <a:ext cx="4462975" cy="3060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итоги 1 четверти\IMG_188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845" y="260647"/>
            <a:ext cx="4428493" cy="2952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0712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27.10.17.  «Кадетский авангард»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27.10.17.  «Кадетский авангард»</dc:title>
  <dc:creator>Admin</dc:creator>
  <cp:lastModifiedBy>Admin</cp:lastModifiedBy>
  <cp:revision>1</cp:revision>
  <dcterms:created xsi:type="dcterms:W3CDTF">2017-10-31T07:54:29Z</dcterms:created>
  <dcterms:modified xsi:type="dcterms:W3CDTF">2017-10-31T07:54:42Z</dcterms:modified>
</cp:coreProperties>
</file>